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03216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Almost IPSC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A789B1C-DDBE-4BF8-875D-511D0F092B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79640"/>
            <a:ext cx="7025776" cy="37542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Almost IPSC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Almost IPSC is a 13 round, 65 point, Comstock course of fire. There are 6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mini popper, and is visible at rest.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180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2021-01-19T20:43:21Z</dcterms:modified>
  <cp:category>Shooting</cp:category>
</cp:coreProperties>
</file>

<file path=docProps/thumbnail.jpeg>
</file>